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8" r:id="rId3"/>
    <p:sldId id="288" r:id="rId4"/>
    <p:sldId id="289" r:id="rId5"/>
    <p:sldId id="290" r:id="rId6"/>
    <p:sldId id="287" r:id="rId7"/>
    <p:sldId id="285" r:id="rId8"/>
    <p:sldId id="286" r:id="rId9"/>
    <p:sldId id="284" r:id="rId10"/>
    <p:sldId id="283" r:id="rId11"/>
    <p:sldId id="268" r:id="rId12"/>
    <p:sldId id="269" r:id="rId13"/>
    <p:sldId id="292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68D3A-FD1D-4707-981D-A372F991A327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EDF90-D5B7-4D08-9D39-9DBCAA53E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614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05439-F20E-4555-A00C-33AD8737CF74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4A9FA-2216-4091-87A0-041CA20DC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653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283D1-0025-4E8E-9F52-EF327A477AEB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6090B-4E67-4960-B584-AC3733973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73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B191D-CFE7-4FF5-80CC-6DA38623CBFE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442FC-17F2-4115-8633-8BD3D3DD1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130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6AC62-9B56-441C-96C9-A89D10A37991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6C65B-C7A6-4BD6-94CB-940CD8858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6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ED091-087F-4B25-8FFB-7136259D7756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FF3CB-AA23-496A-9BFE-AF79FCAC5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45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1640F-6128-43D8-988B-0927B77EA70F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19E24-68DA-419C-AB2B-30EC8E47D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38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8062E-30C8-4345-924E-0980FA0E9E6A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84F1E-67EE-4254-825A-702A19DBEA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35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BB8C6-AED3-45E6-87E6-36B4EF2D38AB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9075B-B218-4F16-ACE5-E3AC7B3D2A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88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90F87-F4B2-40BF-BD74-F7CE0FE36F90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C650D-0224-449B-9F8F-5A6A477EE8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581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6CFF8-D1AD-4347-9A0D-9A1A785919B1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764B9-92DF-4CB3-ADB4-EF603BE3EB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23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9063A1-DE89-49EE-9B26-A1C1CEE15DDF}" type="datetimeFigureOut">
              <a:rPr lang="ru-RU"/>
              <a:pPr>
                <a:defRPr/>
              </a:pPr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320A50-7E01-4F14-BE4D-10B4A4FF6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24-конечная звезда 11">
            <a:hlinkClick r:id="" action="ppaction://hlinkshowjump?jump=nextslide"/>
          </p:cNvPr>
          <p:cNvSpPr/>
          <p:nvPr/>
        </p:nvSpPr>
        <p:spPr>
          <a:xfrm>
            <a:off x="7308850" y="5157788"/>
            <a:ext cx="1806575" cy="1666875"/>
          </a:xfrm>
          <a:prstGeom prst="star24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Старт</a:t>
            </a:r>
          </a:p>
        </p:txBody>
      </p:sp>
      <p:pic>
        <p:nvPicPr>
          <p:cNvPr id="2051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68413"/>
            <a:ext cx="3048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-7938"/>
            <a:ext cx="3097213" cy="599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825" y="1018"/>
            <a:ext cx="3095625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812800"/>
            <a:ext cx="3097212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710810"/>
          </a:xfrm>
          <a:ln>
            <a:miter lim="800000"/>
            <a:headEnd/>
            <a:tailEnd/>
          </a:ln>
          <a:extLst/>
        </p:spPr>
        <p:txBody>
          <a:bodyPr rtlCol="0">
            <a:prstTxWarp prst="textSlantUp">
              <a:avLst>
                <a:gd name="adj" fmla="val 0"/>
              </a:avLst>
            </a:prstTxWarp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28575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ЛІПИМО   СНІГОВИКА</a:t>
            </a:r>
          </a:p>
        </p:txBody>
      </p:sp>
      <p:sp>
        <p:nvSpPr>
          <p:cNvPr id="205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2825" y="4149080"/>
            <a:ext cx="2989558" cy="750888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РАХУНОК 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МЕЖАХ  10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539552" y="5972969"/>
            <a:ext cx="692185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Марченко Лариса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Володимирівна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вчитель початкових класів, </a:t>
            </a:r>
            <a:r>
              <a:rPr lang="uk-UA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м.Київ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05696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0044" y="5445125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107601" y="5521583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696597" y="5467330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423464" y="5449126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818298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230044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8208204" y="451879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641625" y="4515385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496453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9-3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6918428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5+2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630832" y="5147816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5-1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5038634" y="5102484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3+3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2987824" y="5163933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8-4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7284058" y="5104527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4+2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  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0044" y="5445125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107601" y="5521583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696597" y="5467330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423464" y="5449126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818298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230044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8208204" y="451879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641625" y="4515385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496453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9-1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6918428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5+5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630832" y="5147816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5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9-3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5038634" y="5102484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3+5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2987824" y="5163933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8-2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7284058" y="5104527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4+4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  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685670" y="5521581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470972" y="5467330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88793" y="5478294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064966" y="5483610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8015424" y="4091054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602737" y="4091054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1868047" y="4375599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59936" y="4375599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6748685" y="2564904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6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5+5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389546" y="2902685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5+4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5068197" y="5093561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5-1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680136" y="5147814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8+2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2987824" y="5163933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9-0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7284058" y="5104527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6+4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895600" y="474663"/>
            <a:ext cx="1328738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  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0044" y="5445125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107601" y="5521583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641625" y="5515243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8338618" y="5538298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818298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230044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8208204" y="451879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641625" y="4515385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496453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9-2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6918428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5+1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630832" y="5147816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5-1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6964525" y="5129507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3+4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2987824" y="5163933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8-4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4788086" y="5147814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5+2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   </a:t>
            </a:r>
            <a:endParaRPr lang="ru-RU" sz="9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0044" y="5445125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107601" y="5521583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012294" y="5521583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872037" y="5555367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729949" y="4542564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109972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1636705" y="4504531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59936" y="4504531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6918428" y="3146852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9-8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362074" y="3131425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5+2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630832" y="5147816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1-1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3452979" y="5181600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1+0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5699882" y="5181600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8-4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7399935" y="5181600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4-3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   </a:t>
            </a:r>
            <a:endParaRPr lang="ru-RU" sz="9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091827" y="5581257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895000" y="5581257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696597" y="5467330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423464" y="5449126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818298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230044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8208204" y="451879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641625" y="4515385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496453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8-3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6918428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0+3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2513911" y="5207490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5-1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5038634" y="5102484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9-4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234122" y="5273760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8-4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7284058" y="5104527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3+2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   </a:t>
            </a:r>
            <a:endParaRPr lang="ru-RU" sz="9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0044" y="5445125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107601" y="5521583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696597" y="5467330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423464" y="5449126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818298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230044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8208204" y="451879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641625" y="4515385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496453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9-9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6918428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5+0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630832" y="5147816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5-0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5038634" y="5102484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3-3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2987824" y="5163933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8-0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7284058" y="5071356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0+0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0   </a:t>
            </a:r>
            <a:endParaRPr lang="ru-RU" sz="9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0044" y="5445125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107601" y="5521583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364986" y="5567318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8251810" y="5553796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994095" y="451156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707024" y="451879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1578116" y="4394434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230043" y="4421490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6910580" y="309114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9-7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377711" y="2954210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1+2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630832" y="5147816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5-4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6772229" y="5180027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2-0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2930094" y="5193551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9-6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4615737" y="5193551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5-3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   </a:t>
            </a:r>
            <a:endParaRPr lang="ru-RU" sz="9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223677" y="5467329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895000" y="5445124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696597" y="5467330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423464" y="5449126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818298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230044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8208204" y="451879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641625" y="4515385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496453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9-5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6918428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5+0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2542660" y="5105760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5-2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5038634" y="5102484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6-2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379747" y="5105760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8-3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7284058" y="5104527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4+0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   </a:t>
            </a:r>
            <a:endParaRPr lang="ru-RU" sz="9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8389100" y="5559876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576390" y="5529486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012521" y="5537700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739861" y="5591099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576390" y="416311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091734" y="416311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251135" y="4555845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561208" y="4555845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6818141" y="2711450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9-1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345921" y="3132306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5+2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6982438" y="5143477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5-1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4354559" y="5225098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3+5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2272020" y="5163933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8-4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345921" y="5163933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4+4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sz="9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05813" y="-34925"/>
            <a:ext cx="719137" cy="638175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0044" y="5445125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107601" y="5521583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696597" y="5467330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423464" y="5449126"/>
            <a:ext cx="684076" cy="62744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818298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230044" y="4511977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4663"/>
            <a:ext cx="2368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вал 32"/>
          <p:cNvSpPr/>
          <p:nvPr/>
        </p:nvSpPr>
        <p:spPr>
          <a:xfrm>
            <a:off x="8208204" y="4518793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641625" y="4515385"/>
            <a:ext cx="941791" cy="429192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ьная выноска 1"/>
          <p:cNvSpPr/>
          <p:nvPr/>
        </p:nvSpPr>
        <p:spPr>
          <a:xfrm>
            <a:off x="496453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7-2</a:t>
            </a:r>
            <a:endParaRPr lang="ru-RU" sz="6000" dirty="0"/>
          </a:p>
        </p:txBody>
      </p:sp>
      <p:sp>
        <p:nvSpPr>
          <p:cNvPr id="39" name="Овальная выноска 38"/>
          <p:cNvSpPr/>
          <p:nvPr/>
        </p:nvSpPr>
        <p:spPr>
          <a:xfrm>
            <a:off x="6918428" y="3163959"/>
            <a:ext cx="2017458" cy="1802298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6+2</a:t>
            </a:r>
            <a:endParaRPr lang="ru-RU" sz="6000" dirty="0"/>
          </a:p>
        </p:txBody>
      </p:sp>
      <p:sp>
        <p:nvSpPr>
          <p:cNvPr id="40" name="Овальная выноска 39"/>
          <p:cNvSpPr/>
          <p:nvPr/>
        </p:nvSpPr>
        <p:spPr>
          <a:xfrm>
            <a:off x="630832" y="5147816"/>
            <a:ext cx="1748700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5-1</a:t>
            </a:r>
            <a:endParaRPr lang="ru-RU" sz="5400" dirty="0"/>
          </a:p>
        </p:txBody>
      </p:sp>
      <p:sp>
        <p:nvSpPr>
          <p:cNvPr id="41" name="Овальная выноска 40"/>
          <p:cNvSpPr/>
          <p:nvPr/>
        </p:nvSpPr>
        <p:spPr>
          <a:xfrm>
            <a:off x="5038634" y="5102484"/>
            <a:ext cx="172686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3+2</a:t>
            </a:r>
            <a:endParaRPr lang="ru-RU" sz="4900" dirty="0"/>
          </a:p>
        </p:txBody>
      </p:sp>
      <p:sp>
        <p:nvSpPr>
          <p:cNvPr id="42" name="Овальная выноска 41"/>
          <p:cNvSpPr/>
          <p:nvPr/>
        </p:nvSpPr>
        <p:spPr>
          <a:xfrm>
            <a:off x="2987824" y="5163933"/>
            <a:ext cx="1584176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-4</a:t>
            </a:r>
            <a:endParaRPr lang="ru-RU" sz="4900" dirty="0"/>
          </a:p>
        </p:txBody>
      </p:sp>
      <p:sp>
        <p:nvSpPr>
          <p:cNvPr id="43" name="Овальная выноска 42"/>
          <p:cNvSpPr/>
          <p:nvPr/>
        </p:nvSpPr>
        <p:spPr>
          <a:xfrm>
            <a:off x="7284058" y="5104527"/>
            <a:ext cx="1651828" cy="1374979"/>
          </a:xfrm>
          <a:prstGeom prst="wedgeEllipseCallout">
            <a:avLst>
              <a:gd name="adj1" fmla="val -21809"/>
              <a:gd name="adj2" fmla="val 42624"/>
            </a:avLst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4+1</a:t>
            </a:r>
            <a:endParaRPr lang="ru-RU" sz="4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173413"/>
            <a:ext cx="31019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758950"/>
            <a:ext cx="3294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2987675" y="474663"/>
            <a:ext cx="1249363" cy="111125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   </a:t>
            </a:r>
            <a:endParaRPr lang="ru-RU" sz="9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6630"/>
            <a:ext cx="3048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0648"/>
            <a:ext cx="3048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13983"/>
            <a:ext cx="3048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68413"/>
            <a:ext cx="3048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-7938"/>
            <a:ext cx="3097213" cy="599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825" y="1018"/>
            <a:ext cx="3095625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38" y="812800"/>
            <a:ext cx="3097212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701" y="1706753"/>
            <a:ext cx="3048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053137"/>
            <a:ext cx="8906046" cy="750888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ВИКОРИСТАНО ІНТЕРНЕТ-РЕСУРС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766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хунок в межах 10.Ліпимо снігови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Рахунок в межах 10.Ліпимо сніговика</Template>
  <TotalTime>23</TotalTime>
  <Words>95</Words>
  <Application>Microsoft Office PowerPoint</Application>
  <PresentationFormat>Экран (4:3)</PresentationFormat>
  <Paragraphs>84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Рахунок в межах 10.Ліпимо сніговика</vt:lpstr>
      <vt:lpstr>ЛІПИМО   СНІГОВИКА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ЛІПИМО   СНІГОВИКА</dc:title>
  <dc:creator>Larisa</dc:creator>
  <cp:lastModifiedBy>Larisa</cp:lastModifiedBy>
  <cp:revision>4</cp:revision>
  <dcterms:created xsi:type="dcterms:W3CDTF">2012-11-18T15:52:42Z</dcterms:created>
  <dcterms:modified xsi:type="dcterms:W3CDTF">2012-11-18T16:15:47Z</dcterms:modified>
</cp:coreProperties>
</file>